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3" r:id="rId5"/>
    <p:sldId id="260" r:id="rId6"/>
    <p:sldId id="264" r:id="rId7"/>
    <p:sldId id="287" r:id="rId8"/>
    <p:sldId id="288" r:id="rId9"/>
    <p:sldId id="289" r:id="rId10"/>
    <p:sldId id="290" r:id="rId11"/>
    <p:sldId id="292" r:id="rId12"/>
    <p:sldId id="291" r:id="rId13"/>
    <p:sldId id="276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12/15/2020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241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980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647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0450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2261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191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79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38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pcap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4477" y="2442283"/>
            <a:ext cx="4850486" cy="1866489"/>
          </a:xfrm>
        </p:spPr>
        <p:txBody>
          <a:bodyPr/>
          <a:lstStyle/>
          <a:p>
            <a:pPr algn="l"/>
            <a:r>
              <a:rPr lang="en-US" sz="3200" dirty="0"/>
              <a:t>Capturing TCP </a:t>
            </a:r>
            <a:r>
              <a:rPr lang="en-US" sz="3200" dirty="0" smtClean="0"/>
              <a:t>Segments</a:t>
            </a:r>
            <a:br>
              <a:rPr lang="en-US" sz="3200" dirty="0" smtClean="0"/>
            </a:br>
            <a:r>
              <a:rPr lang="en-US" sz="3200" dirty="0" smtClean="0"/>
              <a:t> &amp; </a:t>
            </a:r>
            <a:r>
              <a:rPr lang="en-US" sz="3200" dirty="0"/>
              <a:t>UDP </a:t>
            </a:r>
            <a:r>
              <a:rPr lang="en-US" sz="3200" dirty="0" smtClean="0"/>
              <a:t>Datagrams</a:t>
            </a:r>
            <a:br>
              <a:rPr lang="en-US" sz="3200" dirty="0" smtClean="0"/>
            </a:br>
            <a:r>
              <a:rPr lang="en-US" sz="3200" dirty="0" smtClean="0"/>
              <a:t> using  WINpcap  API</a:t>
            </a:r>
            <a:endParaRPr lang="en-US" sz="3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12" y="914401"/>
            <a:ext cx="5039333" cy="4922254"/>
          </a:xfr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2400" y="152400"/>
            <a:ext cx="88646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2400" y="152400"/>
            <a:ext cx="88646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48" y="659724"/>
            <a:ext cx="11329200" cy="432000"/>
          </a:xfrm>
        </p:spPr>
        <p:txBody>
          <a:bodyPr/>
          <a:lstStyle/>
          <a:p>
            <a:r>
              <a:rPr lang="en-US" sz="4400" dirty="0" smtClean="0"/>
              <a:t>OUR TEAM:</a:t>
            </a:r>
            <a:endParaRPr lang="en-US" sz="44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43" y="2442500"/>
            <a:ext cx="1414500" cy="1476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967" y="4047659"/>
            <a:ext cx="4269968" cy="395805"/>
          </a:xfrm>
        </p:spPr>
        <p:txBody>
          <a:bodyPr/>
          <a:lstStyle/>
          <a:p>
            <a:r>
              <a:rPr lang="da-DK" dirty="0"/>
              <a:t>MUHAMMED NUR ALDIN </a:t>
            </a:r>
            <a:r>
              <a:rPr lang="da-DK" dirty="0" smtClean="0"/>
              <a:t>HALUBI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7094" y="4477338"/>
            <a:ext cx="2830441" cy="245885"/>
          </a:xfrm>
        </p:spPr>
        <p:txBody>
          <a:bodyPr/>
          <a:lstStyle/>
          <a:p>
            <a:r>
              <a:rPr lang="en-US" dirty="0" smtClean="0"/>
              <a:t>2018556301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02" y="2442500"/>
            <a:ext cx="1433341" cy="147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44397" y="4048135"/>
            <a:ext cx="2830441" cy="395805"/>
          </a:xfrm>
        </p:spPr>
        <p:txBody>
          <a:bodyPr/>
          <a:lstStyle/>
          <a:p>
            <a:r>
              <a:rPr lang="en-US" dirty="0" smtClean="0"/>
              <a:t>AHMAD ALKASEMI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310652" y="4477337"/>
            <a:ext cx="2830441" cy="245885"/>
          </a:xfrm>
        </p:spPr>
        <p:txBody>
          <a:bodyPr/>
          <a:lstStyle/>
          <a:p>
            <a:r>
              <a:rPr lang="en-US" dirty="0"/>
              <a:t>2018556304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05" y="2442500"/>
            <a:ext cx="1405293" cy="1476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930558" y="4048135"/>
            <a:ext cx="2830441" cy="395805"/>
          </a:xfrm>
        </p:spPr>
        <p:txBody>
          <a:bodyPr/>
          <a:lstStyle/>
          <a:p>
            <a:r>
              <a:rPr lang="en-US" dirty="0"/>
              <a:t>GAZEL ELARYANI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042507" y="4477337"/>
            <a:ext cx="2830441" cy="245885"/>
          </a:xfrm>
        </p:spPr>
        <p:txBody>
          <a:bodyPr/>
          <a:lstStyle/>
          <a:p>
            <a:r>
              <a:rPr lang="en-US" dirty="0" smtClean="0"/>
              <a:t>2018556303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0588359" y="6076604"/>
            <a:ext cx="1172640" cy="70613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040880" y="2510444"/>
            <a:ext cx="4146207" cy="1092936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37751" y="6238595"/>
            <a:ext cx="898673" cy="54616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265929" y="2184399"/>
            <a:ext cx="3463019" cy="2041301"/>
          </a:xfrm>
        </p:spPr>
        <p:txBody>
          <a:bodyPr/>
          <a:lstStyle/>
          <a:p>
            <a:pPr algn="l"/>
            <a:r>
              <a:rPr lang="en-US" sz="6600" dirty="0" smtClean="0"/>
              <a:t>What is</a:t>
            </a:r>
            <a:br>
              <a:rPr lang="en-US" sz="6600" dirty="0" smtClean="0"/>
            </a:br>
            <a:r>
              <a:rPr lang="en-US" sz="6600" dirty="0" smtClean="0"/>
              <a:t> Winpcap</a:t>
            </a:r>
            <a:endParaRPr lang="en-US" sz="6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9809" y="778073"/>
            <a:ext cx="4218657" cy="5607349"/>
          </a:xfrm>
        </p:spPr>
        <p:txBody>
          <a:bodyPr/>
          <a:lstStyle/>
          <a:p>
            <a:pPr lvl="1"/>
            <a:r>
              <a:rPr lang="en-US" dirty="0" smtClean="0"/>
              <a:t>pcap </a:t>
            </a:r>
            <a:r>
              <a:rPr lang="en-US" dirty="0"/>
              <a:t>is an application programming interface (API) for capturing network </a:t>
            </a:r>
            <a:r>
              <a:rPr lang="en-US" dirty="0" smtClean="0"/>
              <a:t>traffic. While </a:t>
            </a:r>
            <a:r>
              <a:rPr lang="en-US" dirty="0"/>
              <a:t>the name is an abbreviation of packet capture, that is not the </a:t>
            </a:r>
            <a:r>
              <a:rPr lang="en-US" dirty="0" smtClean="0"/>
              <a:t>API's </a:t>
            </a:r>
            <a:r>
              <a:rPr lang="en-US" dirty="0"/>
              <a:t>proper name. Unix-like systems implement pcap in the libpcap library; for Windows, there is a port of libpcap named WinPcap that is no longer supported or developed, and a port named Npcap for Windows 7 and later that is still supported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software may use libpcap, WinPcap, or Npcap to capture network packets travelling over a computer network and, in newer versions, to transmit packets on a network at the link layer, and to get a list of network interfaces for possible use with libpcap, WinPcap, or Npcap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pcap API is written in C, so other languages such as Java, .NET languages, and scripting languages generally use a wrapper; no such wrappers are provided by libpcap or WinPcap itself. C++ programs may link directly to the C API or use an object-oriented wrapper.</a:t>
            </a:r>
            <a:endParaRPr lang="en-US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15105" y="6159731"/>
            <a:ext cx="955653" cy="615142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09" y="127000"/>
            <a:ext cx="3475177" cy="3513667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 txBox="1">
            <a:spLocks/>
          </p:cNvSpPr>
          <p:nvPr/>
        </p:nvSpPr>
        <p:spPr>
          <a:xfrm>
            <a:off x="3956080" y="6473329"/>
            <a:ext cx="4218657" cy="301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None/>
            </a:pPr>
            <a:r>
              <a:rPr lang="en-US" dirty="0"/>
              <a:t>https://en.wikipedia.org/wiki/Pcap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748" y="1191467"/>
            <a:ext cx="4432275" cy="1724891"/>
          </a:xfrm>
        </p:spPr>
        <p:txBody>
          <a:bodyPr/>
          <a:lstStyle/>
          <a:p>
            <a:pPr algn="l" fontAlgn="base"/>
            <a:r>
              <a:rPr lang="en-US" sz="3600" b="0" dirty="0"/>
              <a:t>This is where you can get Winpcap from</a:t>
            </a:r>
            <a:r>
              <a:rPr lang="en-US" sz="3600" b="0" dirty="0" smtClean="0"/>
              <a:t>.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748" y="3419761"/>
            <a:ext cx="4684892" cy="1293555"/>
          </a:xfrm>
        </p:spPr>
        <p:txBody>
          <a:bodyPr/>
          <a:lstStyle/>
          <a:p>
            <a:pPr algn="l"/>
            <a:r>
              <a:rPr lang="en-US" noProof="1">
                <a:hlinkClick r:id="rId3"/>
              </a:rPr>
              <a:t>https://www.winpcap.org</a:t>
            </a:r>
            <a:r>
              <a:rPr lang="en-US" noProof="1" smtClean="0">
                <a:hlinkClick r:id="rId3"/>
              </a:rPr>
              <a:t>/</a:t>
            </a:r>
            <a:endParaRPr lang="en-US" noProof="1" smtClean="0"/>
          </a:p>
          <a:p>
            <a:pPr algn="l"/>
            <a:r>
              <a:rPr lang="en-US" sz="2000" noProof="1"/>
              <a:t>you can simply download it and follow the installation guide </a:t>
            </a:r>
            <a:r>
              <a:rPr lang="en-US" sz="2000" noProof="1" smtClean="0"/>
              <a:t>steps.</a:t>
            </a:r>
            <a:endParaRPr lang="en-US" sz="2000" noProof="1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025"/>
            <a:ext cx="5735782" cy="433642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14795" y="6209607"/>
            <a:ext cx="1011228" cy="588506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48" y="548376"/>
            <a:ext cx="11329200" cy="432000"/>
          </a:xfrm>
        </p:spPr>
        <p:txBody>
          <a:bodyPr/>
          <a:lstStyle/>
          <a:p>
            <a:pPr algn="ctr"/>
            <a:r>
              <a:rPr lang="en-US" sz="3600" dirty="0"/>
              <a:t>Now to capture the TCP and UDP header fields using Winpcap !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38" y="1106791"/>
            <a:ext cx="6736220" cy="55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" y="1075285"/>
            <a:ext cx="2943225" cy="459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67" y="637135"/>
            <a:ext cx="86868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20" y="133004"/>
            <a:ext cx="7114072" cy="6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06" y="909253"/>
            <a:ext cx="5355562" cy="5011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28" y="129661"/>
            <a:ext cx="3228096" cy="65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390696"/>
            <a:ext cx="4646045" cy="6134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62" y="712816"/>
            <a:ext cx="6371754" cy="54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3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756668" y="6259484"/>
            <a:ext cx="906087" cy="532013"/>
          </a:xfrm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6" y="615142"/>
            <a:ext cx="7399658" cy="5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http://purl.org/dc/dcmitype/"/>
    <ds:schemaRef ds:uri="http://purl.org/dc/elements/1.1/"/>
    <ds:schemaRef ds:uri="http://schemas.microsoft.com/office/2006/documentManagement/types"/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282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Whitney</vt:lpstr>
      <vt:lpstr>Office Theme</vt:lpstr>
      <vt:lpstr>Capturing TCP Segments  &amp; UDP Datagrams  using  WINpcap  API</vt:lpstr>
      <vt:lpstr>What is  Winpcap</vt:lpstr>
      <vt:lpstr>This is where you can get Winpcap from. </vt:lpstr>
      <vt:lpstr>Now to capture the TCP and UDP header fields using Winpcap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2020-12-15T10:10:31Z</dcterms:created>
  <dcterms:modified xsi:type="dcterms:W3CDTF">2020-12-15T11:30:08Z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